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73" r:id="rId3"/>
    <p:sldId id="258" r:id="rId4"/>
    <p:sldId id="336" r:id="rId5"/>
    <p:sldId id="335" r:id="rId6"/>
    <p:sldId id="259" r:id="rId7"/>
    <p:sldId id="333" r:id="rId8"/>
    <p:sldId id="334" r:id="rId9"/>
    <p:sldId id="260" r:id="rId10"/>
    <p:sldId id="256" r:id="rId11"/>
    <p:sldId id="264" r:id="rId12"/>
    <p:sldId id="270" r:id="rId13"/>
    <p:sldId id="269" r:id="rId14"/>
    <p:sldId id="272" r:id="rId15"/>
    <p:sldId id="271" r:id="rId16"/>
    <p:sldId id="267" r:id="rId17"/>
    <p:sldId id="268" r:id="rId18"/>
    <p:sldId id="266" r:id="rId19"/>
    <p:sldId id="274" r:id="rId20"/>
    <p:sldId id="265" r:id="rId21"/>
    <p:sldId id="262" r:id="rId22"/>
    <p:sldId id="263" r:id="rId23"/>
    <p:sldId id="261" r:id="rId24"/>
    <p:sldId id="3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27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eg"/><Relationship Id="rId1" Type="http://schemas.openxmlformats.org/officeDocument/2006/relationships/image" Target="../media/image100.jpg"/><Relationship Id="rId5" Type="http://schemas.openxmlformats.org/officeDocument/2006/relationships/image" Target="../media/image104.jpeg"/><Relationship Id="rId4" Type="http://schemas.openxmlformats.org/officeDocument/2006/relationships/image" Target="../media/image10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eg"/><Relationship Id="rId1" Type="http://schemas.openxmlformats.org/officeDocument/2006/relationships/image" Target="../media/image100.jpg"/><Relationship Id="rId4" Type="http://schemas.openxmlformats.org/officeDocument/2006/relationships/image" Target="../media/image10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56418" custScaleY="44054" custLinFactX="300000" custLinFactY="100000" custLinFactNeighborX="315144" custLinFactNeighborY="12125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Colorful buttons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114561" custLinFactNeighborX="200000" custLinFactNeighborY="11681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17944" custLinFactNeighborX="-100000" custLinFactNeighborY="-9654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X="-33447" custLinFactY="80831" custLinFactNeighborX="-100000" custLinFactNeighborY="100000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blipFill>
      <a:blip xmlns:r="http://schemas.openxmlformats.org/officeDocument/2006/relationships" r:embed="rId5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241971" y="6026848"/>
          <a:ext cx="950022" cy="741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0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05" y="4165621"/>
        <a:ext cx="2714736" cy="768095"/>
      </dsp:txXfrm>
    </dsp:sp>
    <dsp:sp modelId="{7D166BBB-55AF-452C-B9A0-94A1EE55FF4F}">
      <dsp:nvSpPr>
        <dsp:cNvPr id="0" name=""/>
        <dsp:cNvSpPr/>
      </dsp:nvSpPr>
      <dsp:spPr>
        <a:xfrm>
          <a:off x="1205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8704337" y="1727800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9102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91020" y="4165621"/>
        <a:ext cx="2714736" cy="768095"/>
      </dsp:txXfrm>
    </dsp:sp>
    <dsp:sp modelId="{1223E777-77CB-4A9A-BF21-12B513842696}">
      <dsp:nvSpPr>
        <dsp:cNvPr id="0" name=""/>
        <dsp:cNvSpPr/>
      </dsp:nvSpPr>
      <dsp:spPr>
        <a:xfrm>
          <a:off x="3191020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1120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38083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380835" y="4165621"/>
        <a:ext cx="2714736" cy="768095"/>
      </dsp:txXfrm>
    </dsp:sp>
    <dsp:sp modelId="{EE420F84-477D-4635-BEF8-66426E9A259D}">
      <dsp:nvSpPr>
        <dsp:cNvPr id="0" name=""/>
        <dsp:cNvSpPr/>
      </dsp:nvSpPr>
      <dsp:spPr>
        <a:xfrm>
          <a:off x="6763640" y="351704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7539961" y="4576112"/>
          <a:ext cx="2281886" cy="228188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57065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570650" y="4165621"/>
        <a:ext cx="2714736" cy="768095"/>
      </dsp:txXfrm>
    </dsp:sp>
    <dsp:sp modelId="{5A7600AF-A34B-4D03-B3D6-B3C760AE8E06}">
      <dsp:nvSpPr>
        <dsp:cNvPr id="0" name=""/>
        <dsp:cNvSpPr/>
      </dsp:nvSpPr>
      <dsp:spPr>
        <a:xfrm>
          <a:off x="9571855" y="483068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2023-10-13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960" y="126125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842890" y="839712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7623242" y="3547755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7497022" y="1974837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1911883" y="3807192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150457" y="235842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1996966" y="1974837"/>
            <a:ext cx="1006280" cy="821026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455048" y="2171354"/>
            <a:ext cx="191788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1615627" y="3115034"/>
            <a:ext cx="211396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591111" y="4116635"/>
            <a:ext cx="164576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1871048" y="5089086"/>
            <a:ext cx="163168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056186" y="6442483"/>
            <a:ext cx="233031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343479" y="3310245"/>
            <a:ext cx="1776248" cy="206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7178559" y="5036935"/>
            <a:ext cx="194116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1911883" y="332373"/>
            <a:ext cx="7395398" cy="3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7 types of Rest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Sleep 7+ hrs. nightly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Restorative activities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775329" y="109293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1719823" y="50754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107460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560882" y="1028700"/>
            <a:ext cx="7070238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lang="en-US"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489498" y="5931460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1026" name="Picture 2" descr="Pomodoro Technique - Boost Your Productivity | Adobe Acrobat">
            <a:extLst>
              <a:ext uri="{FF2B5EF4-FFF2-40B4-BE49-F238E27FC236}">
                <a16:creationId xmlns:a16="http://schemas.microsoft.com/office/drawing/2014/main" id="{671AAA19-72A6-6AA8-8300-E0E1577F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79" y="5256072"/>
            <a:ext cx="864540" cy="57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lvl="2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089375"/>
            <a:ext cx="11578198" cy="732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Important for anyone who must solve problems or brainstorm new ideas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in a sunrise or sunset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Go for a walk in nature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Be childlike and reawaken wonder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Visit a museum or art festival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Engage with inspiring music, books, documentaries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1402389" y="3572820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9564415" y="5423802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9889349" y="6166065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967505"/>
            <a:ext cx="11301197" cy="782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Set a relaxing evening ambiance (soothing music, candles)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9240165" y="936974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8188144" y="46668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473747" y="6484904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728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 (Revive or Exhaust?)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Spend less time with people who steal your energy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If you're an introvert, block out time to be alone.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741353"/>
            <a:ext cx="1132199" cy="1024385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927828" y="574792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66346" y="998822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3C8C464-B50B-BA80-A636-5191F1E422EB}"/>
              </a:ext>
            </a:extLst>
          </p:cNvPr>
          <p:cNvSpPr/>
          <p:nvPr/>
        </p:nvSpPr>
        <p:spPr>
          <a:xfrm>
            <a:off x="4866278" y="4627983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DCEFF-AE08-7952-4484-802B9B12B62E}"/>
              </a:ext>
            </a:extLst>
          </p:cNvPr>
          <p:cNvSpPr/>
          <p:nvPr/>
        </p:nvSpPr>
        <p:spPr>
          <a:xfrm>
            <a:off x="567465" y="481579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6548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2" y="359272"/>
            <a:ext cx="4697139" cy="6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</a:t>
            </a: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9330" y="4047012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F3D2-E8E9-8DEE-EDAF-1278F5FF5B3E}"/>
              </a:ext>
            </a:extLst>
          </p:cNvPr>
          <p:cNvSpPr txBox="1"/>
          <p:nvPr/>
        </p:nvSpPr>
        <p:spPr>
          <a:xfrm>
            <a:off x="409903" y="5580993"/>
            <a:ext cx="862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333333"/>
                </a:solidFill>
                <a:effectLst/>
                <a:latin typeface="Neue Plak"/>
              </a:rPr>
              <a:t>P.S. Fatigue can also be associated with numerous health problems, so please get checked out by your physician if it persists.</a:t>
            </a:r>
            <a:endParaRPr lang="en-CA" sz="2400" dirty="0">
              <a:latin typeface="Neue Plak"/>
            </a:endParaRPr>
          </a:p>
        </p:txBody>
      </p:sp>
      <p:pic>
        <p:nvPicPr>
          <p:cNvPr id="6" name="Graphic 5" descr="Butterfly with solid fill">
            <a:extLst>
              <a:ext uri="{FF2B5EF4-FFF2-40B4-BE49-F238E27FC236}">
                <a16:creationId xmlns:a16="http://schemas.microsoft.com/office/drawing/2014/main" id="{ABFDF5BD-37BA-2968-2D5B-2C86BE77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92" y="305059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DC62B-AC24-B5EC-9E77-876C408188A7}"/>
              </a:ext>
            </a:extLst>
          </p:cNvPr>
          <p:cNvSpPr txBox="1"/>
          <p:nvPr/>
        </p:nvSpPr>
        <p:spPr>
          <a:xfrm>
            <a:off x="4460033" y="2341984"/>
            <a:ext cx="31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711812"/>
              </p:ext>
            </p:extLst>
          </p:nvPr>
        </p:nvGraphicFramePr>
        <p:xfrm>
          <a:off x="1" y="1"/>
          <a:ext cx="122865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726292" y="4576114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444406" y="1938432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279228" y="599090"/>
            <a:ext cx="563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4F2BC-7364-176D-E56E-20784D08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32" y="0"/>
            <a:ext cx="766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6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8786650" y="6377178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1" y="2437650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 vs 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  <p:pic>
        <p:nvPicPr>
          <p:cNvPr id="6" name="Picture 5" descr="Koala on a tree">
            <a:extLst>
              <a:ext uri="{FF2B5EF4-FFF2-40B4-BE49-F238E27FC236}">
                <a16:creationId xmlns:a16="http://schemas.microsoft.com/office/drawing/2014/main" id="{ECA9E612-5532-D751-8F01-E9E26CD3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012"/>
            <a:ext cx="2057987" cy="1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9869" cy="1325563"/>
          </a:xfrm>
        </p:spPr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85000" lnSpcReduction="20000"/>
          </a:bodyPr>
          <a:lstStyle/>
          <a:p>
            <a:endParaRPr lang="en-CA" dirty="0">
              <a:latin typeface="Neue Plak"/>
            </a:endParaRPr>
          </a:p>
          <a:p>
            <a:pPr marL="0" indent="0" algn="just">
              <a:buNone/>
            </a:pPr>
            <a:endParaRPr lang="en-CA" dirty="0">
              <a:latin typeface="Neue Plak"/>
            </a:endParaRPr>
          </a:p>
          <a:p>
            <a:pPr algn="just"/>
            <a:r>
              <a:rPr lang="en-CA" sz="4000" dirty="0">
                <a:latin typeface="Neue Plak"/>
              </a:rPr>
              <a:t>Underused</a:t>
            </a:r>
          </a:p>
          <a:p>
            <a:pPr algn="just"/>
            <a:r>
              <a:rPr lang="en-CA" sz="4000" dirty="0">
                <a:latin typeface="Neue Plak"/>
              </a:rPr>
              <a:t>Chemical Free</a:t>
            </a:r>
          </a:p>
          <a:p>
            <a:pPr algn="just"/>
            <a:r>
              <a:rPr lang="en-CA" sz="4000" dirty="0">
                <a:latin typeface="Neue Plak"/>
              </a:rPr>
              <a:t>Safe</a:t>
            </a:r>
          </a:p>
          <a:p>
            <a:pPr algn="just"/>
            <a:r>
              <a:rPr lang="en-CA" sz="4000" dirty="0">
                <a:latin typeface="Neue Plak"/>
              </a:rPr>
              <a:t>Effective </a:t>
            </a:r>
          </a:p>
          <a:p>
            <a:pPr algn="just"/>
            <a:r>
              <a:rPr lang="en-CA" sz="40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622572" y="6311899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ECDE6-9F58-59EB-B18A-5A6DE665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69" y="1586852"/>
            <a:ext cx="3490671" cy="34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563</Words>
  <Application>Microsoft Office PowerPoint</Application>
  <PresentationFormat>Widescreen</PresentationFormat>
  <Paragraphs>217</Paragraphs>
  <Slides>24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41</cp:revision>
  <dcterms:created xsi:type="dcterms:W3CDTF">2023-09-06T01:40:58Z</dcterms:created>
  <dcterms:modified xsi:type="dcterms:W3CDTF">2023-10-13T13:05:48Z</dcterms:modified>
</cp:coreProperties>
</file>